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1" r:id="rId4"/>
    <p:sldId id="258" r:id="rId5"/>
    <p:sldId id="259" r:id="rId6"/>
    <p:sldId id="260" r:id="rId7"/>
    <p:sldId id="265" r:id="rId8"/>
    <p:sldId id="264" r:id="rId9"/>
    <p:sldId id="267" r:id="rId10"/>
    <p:sldId id="262" r:id="rId11"/>
    <p:sldId id="263" r:id="rId12"/>
    <p:sldId id="266" r:id="rId13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C66D4"/>
    <a:srgbClr val="2F098D"/>
    <a:srgbClr val="F9F1F9"/>
    <a:srgbClr val="FFEB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79" d="100"/>
          <a:sy n="79" d="100"/>
        </p:scale>
        <p:origin x="85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FD63E-93BB-4737-B647-BDEB27C96CB7}" type="datetimeFigureOut">
              <a:rPr lang="zh-TW" altLang="en-US" smtClean="0"/>
              <a:t>2018/4/26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F2082-B2C1-41CA-8964-07170DA9F61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620951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FD63E-93BB-4737-B647-BDEB27C96CB7}" type="datetimeFigureOut">
              <a:rPr lang="zh-TW" altLang="en-US" smtClean="0"/>
              <a:t>2018/4/26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F2082-B2C1-41CA-8964-07170DA9F61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732610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FD63E-93BB-4737-B647-BDEB27C96CB7}" type="datetimeFigureOut">
              <a:rPr lang="zh-TW" altLang="en-US" smtClean="0"/>
              <a:t>2018/4/26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F2082-B2C1-41CA-8964-07170DA9F61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385463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FD63E-93BB-4737-B647-BDEB27C96CB7}" type="datetimeFigureOut">
              <a:rPr lang="zh-TW" altLang="en-US" smtClean="0"/>
              <a:t>2018/4/26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F2082-B2C1-41CA-8964-07170DA9F61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921896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FD63E-93BB-4737-B647-BDEB27C96CB7}" type="datetimeFigureOut">
              <a:rPr lang="zh-TW" altLang="en-US" smtClean="0"/>
              <a:t>2018/4/26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F2082-B2C1-41CA-8964-07170DA9F61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947899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FD63E-93BB-4737-B647-BDEB27C96CB7}" type="datetimeFigureOut">
              <a:rPr lang="zh-TW" altLang="en-US" smtClean="0"/>
              <a:t>2018/4/26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F2082-B2C1-41CA-8964-07170DA9F61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625810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FD63E-93BB-4737-B647-BDEB27C96CB7}" type="datetimeFigureOut">
              <a:rPr lang="zh-TW" altLang="en-US" smtClean="0"/>
              <a:t>2018/4/26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F2082-B2C1-41CA-8964-07170DA9F61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791338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FD63E-93BB-4737-B647-BDEB27C96CB7}" type="datetimeFigureOut">
              <a:rPr lang="zh-TW" altLang="en-US" smtClean="0"/>
              <a:t>2018/4/26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F2082-B2C1-41CA-8964-07170DA9F61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144906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FD63E-93BB-4737-B647-BDEB27C96CB7}" type="datetimeFigureOut">
              <a:rPr lang="zh-TW" altLang="en-US" smtClean="0"/>
              <a:t>2018/4/26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F2082-B2C1-41CA-8964-07170DA9F61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72313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FD63E-93BB-4737-B647-BDEB27C96CB7}" type="datetimeFigureOut">
              <a:rPr lang="zh-TW" altLang="en-US" smtClean="0"/>
              <a:t>2018/4/26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F2082-B2C1-41CA-8964-07170DA9F61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907991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FD63E-93BB-4737-B647-BDEB27C96CB7}" type="datetimeFigureOut">
              <a:rPr lang="zh-TW" altLang="en-US" smtClean="0"/>
              <a:t>2018/4/26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F2082-B2C1-41CA-8964-07170DA9F61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212791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7FD63E-93BB-4737-B647-BDEB27C96CB7}" type="datetimeFigureOut">
              <a:rPr lang="zh-TW" altLang="en-US" smtClean="0"/>
              <a:t>2018/4/26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5F2082-B2C1-41CA-8964-07170DA9F61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1771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81257" cy="6858001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963037" y="3446023"/>
            <a:ext cx="4260715" cy="2733473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TW" dirty="0" smtClean="0"/>
          </a:p>
          <a:p>
            <a:pPr algn="ctr"/>
            <a:endParaRPr lang="en-US" altLang="zh-TW" dirty="0"/>
          </a:p>
          <a:p>
            <a:pPr algn="ctr"/>
            <a:r>
              <a:rPr lang="en-US" altLang="zh-TW" sz="2000" dirty="0" smtClean="0"/>
              <a:t>105590017 </a:t>
            </a:r>
            <a:r>
              <a:rPr lang="zh-TW" altLang="en-US" sz="2000" dirty="0" smtClean="0"/>
              <a:t>林彥儒</a:t>
            </a:r>
            <a:endParaRPr lang="en-US" altLang="zh-TW" sz="2000" dirty="0" smtClean="0"/>
          </a:p>
          <a:p>
            <a:pPr algn="ctr"/>
            <a:r>
              <a:rPr lang="en-US" altLang="zh-TW" sz="2000" dirty="0" smtClean="0"/>
              <a:t>105590022</a:t>
            </a:r>
            <a:r>
              <a:rPr lang="zh-TW" altLang="en-US" sz="2000" dirty="0" smtClean="0"/>
              <a:t> 劉聖鴻</a:t>
            </a:r>
            <a:endParaRPr lang="en-US" altLang="zh-TW" sz="2000" dirty="0" smtClean="0"/>
          </a:p>
          <a:p>
            <a:pPr algn="ctr"/>
            <a:endParaRPr lang="en-US" altLang="zh-TW" dirty="0" smtClean="0"/>
          </a:p>
        </p:txBody>
      </p:sp>
      <p:sp>
        <p:nvSpPr>
          <p:cNvPr id="6" name="文字方塊 5"/>
          <p:cNvSpPr txBox="1"/>
          <p:nvPr/>
        </p:nvSpPr>
        <p:spPr>
          <a:xfrm>
            <a:off x="1975139" y="3722033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000" b="1" dirty="0" smtClean="0">
                <a:solidFill>
                  <a:schemeClr val="bg1"/>
                </a:solidFill>
              </a:rPr>
              <a:t>期中專題</a:t>
            </a:r>
            <a:endParaRPr lang="zh-TW" altLang="en-US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9075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stelsSmoot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362" y="267510"/>
            <a:ext cx="4702969" cy="632298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7791855" y="593387"/>
            <a:ext cx="1400783" cy="44747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網站主導列</a:t>
            </a:r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7799959" y="1952017"/>
            <a:ext cx="1789891" cy="44747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背景</a:t>
            </a:r>
            <a:r>
              <a:rPr lang="en-US" altLang="zh-TW" dirty="0" smtClean="0"/>
              <a:t>(</a:t>
            </a:r>
            <a:r>
              <a:rPr lang="zh-TW" altLang="en-US" dirty="0" smtClean="0"/>
              <a:t>主題風景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sp>
        <p:nvSpPr>
          <p:cNvPr id="6" name="矩形 5"/>
          <p:cNvSpPr/>
          <p:nvPr/>
        </p:nvSpPr>
        <p:spPr>
          <a:xfrm>
            <a:off x="7791854" y="2869660"/>
            <a:ext cx="752273" cy="44747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插圖</a:t>
            </a:r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7791854" y="3910519"/>
            <a:ext cx="1400783" cy="44747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分享社群列</a:t>
            </a:r>
            <a:endParaRPr lang="zh-TW" altLang="en-US" dirty="0"/>
          </a:p>
        </p:txBody>
      </p:sp>
      <p:sp>
        <p:nvSpPr>
          <p:cNvPr id="8" name="矩形 7"/>
          <p:cNvSpPr/>
          <p:nvPr/>
        </p:nvSpPr>
        <p:spPr>
          <a:xfrm>
            <a:off x="7791854" y="5593405"/>
            <a:ext cx="1125166" cy="44747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下方選項</a:t>
            </a:r>
            <a:endParaRPr lang="zh-TW" altLang="en-US" dirty="0"/>
          </a:p>
        </p:txBody>
      </p:sp>
      <p:sp>
        <p:nvSpPr>
          <p:cNvPr id="9" name="矩形 8"/>
          <p:cNvSpPr/>
          <p:nvPr/>
        </p:nvSpPr>
        <p:spPr>
          <a:xfrm>
            <a:off x="7817795" y="1211094"/>
            <a:ext cx="726332" cy="44747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介紹</a:t>
            </a:r>
            <a:endParaRPr lang="zh-TW" altLang="en-US" dirty="0"/>
          </a:p>
        </p:txBody>
      </p:sp>
      <p:cxnSp>
        <p:nvCxnSpPr>
          <p:cNvPr id="11" name="直線單箭頭接點 10"/>
          <p:cNvCxnSpPr/>
          <p:nvPr/>
        </p:nvCxnSpPr>
        <p:spPr>
          <a:xfrm flipH="1" flipV="1">
            <a:off x="5680954" y="710119"/>
            <a:ext cx="1881585" cy="21725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直線單箭頭接點 12"/>
          <p:cNvCxnSpPr/>
          <p:nvPr/>
        </p:nvCxnSpPr>
        <p:spPr>
          <a:xfrm flipH="1">
            <a:off x="5680954" y="927370"/>
            <a:ext cx="1881586" cy="11348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直線單箭頭接點 17"/>
          <p:cNvCxnSpPr/>
          <p:nvPr/>
        </p:nvCxnSpPr>
        <p:spPr>
          <a:xfrm flipH="1">
            <a:off x="5321030" y="1519137"/>
            <a:ext cx="2373551" cy="22211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直線單箭頭接點 19"/>
          <p:cNvCxnSpPr/>
          <p:nvPr/>
        </p:nvCxnSpPr>
        <p:spPr>
          <a:xfrm flipH="1">
            <a:off x="2431915" y="2237363"/>
            <a:ext cx="5262667" cy="20914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直線單箭頭接點 21"/>
          <p:cNvCxnSpPr/>
          <p:nvPr/>
        </p:nvCxnSpPr>
        <p:spPr>
          <a:xfrm flipH="1" flipV="1">
            <a:off x="4990289" y="2869660"/>
            <a:ext cx="2704293" cy="25292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直線單箭頭接點 23"/>
          <p:cNvCxnSpPr/>
          <p:nvPr/>
        </p:nvCxnSpPr>
        <p:spPr>
          <a:xfrm flipH="1">
            <a:off x="4163438" y="4146414"/>
            <a:ext cx="3531144" cy="21157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直線單箭頭接點 25"/>
          <p:cNvCxnSpPr/>
          <p:nvPr/>
        </p:nvCxnSpPr>
        <p:spPr>
          <a:xfrm flipH="1" flipV="1">
            <a:off x="4990289" y="5422359"/>
            <a:ext cx="2704293" cy="39478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6474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stelsSmoot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672" y="204439"/>
            <a:ext cx="4795736" cy="6449122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6835302" y="1459150"/>
            <a:ext cx="422180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 smtClean="0"/>
              <a:t>整體網頁偏以暗灰色調呈現</a:t>
            </a:r>
            <a:endParaRPr lang="en-US" altLang="zh-TW" sz="2400" b="1" dirty="0" smtClean="0"/>
          </a:p>
          <a:p>
            <a:r>
              <a:rPr lang="zh-TW" altLang="en-US" sz="2400" b="1" dirty="0" smtClean="0"/>
              <a:t>簡約的網頁，突顯圖中背景</a:t>
            </a:r>
            <a:endParaRPr lang="en-US" altLang="zh-TW" sz="2400" b="1" dirty="0" smtClean="0"/>
          </a:p>
          <a:p>
            <a:r>
              <a:rPr lang="zh-TW" altLang="en-US" sz="2400" b="1" dirty="0" smtClean="0"/>
              <a:t>台北</a:t>
            </a:r>
            <a:r>
              <a:rPr lang="en-US" altLang="zh-TW" sz="2400" b="1" dirty="0" smtClean="0"/>
              <a:t>101</a:t>
            </a:r>
            <a:r>
              <a:rPr lang="zh-TW" altLang="en-US" sz="2400" b="1" dirty="0" smtClean="0"/>
              <a:t>的美</a:t>
            </a:r>
            <a:endParaRPr lang="en-US" altLang="zh-TW" sz="2400" b="1" dirty="0" smtClean="0"/>
          </a:p>
          <a:p>
            <a:r>
              <a:rPr lang="zh-TW" altLang="en-US" sz="2400" b="1" dirty="0" smtClean="0"/>
              <a:t>台北觀光景點的特色</a:t>
            </a:r>
            <a:endParaRPr lang="zh-TW" altLang="en-US" sz="2400" b="1" dirty="0"/>
          </a:p>
        </p:txBody>
      </p:sp>
      <p:sp>
        <p:nvSpPr>
          <p:cNvPr id="8" name="文字方塊 7"/>
          <p:cNvSpPr txBox="1"/>
          <p:nvPr/>
        </p:nvSpPr>
        <p:spPr>
          <a:xfrm>
            <a:off x="6835302" y="3591897"/>
            <a:ext cx="41472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 smtClean="0"/>
              <a:t>網頁內容不多</a:t>
            </a:r>
            <a:endParaRPr lang="en-US" altLang="zh-TW" sz="2400" b="1" dirty="0" smtClean="0"/>
          </a:p>
          <a:p>
            <a:r>
              <a:rPr lang="zh-TW" altLang="en-US" sz="2400" b="1" dirty="0" smtClean="0"/>
              <a:t>但更能表顯網頁簡單的重要</a:t>
            </a:r>
            <a:endParaRPr lang="zh-TW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496197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3245796" y="1974715"/>
            <a:ext cx="5700408" cy="3142034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文字方塊 3"/>
          <p:cNvSpPr txBox="1"/>
          <p:nvPr/>
        </p:nvSpPr>
        <p:spPr>
          <a:xfrm>
            <a:off x="5000017" y="2898843"/>
            <a:ext cx="18742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5400" dirty="0" smtClean="0">
                <a:solidFill>
                  <a:schemeClr val="bg1"/>
                </a:solidFill>
              </a:rPr>
              <a:t>Demo</a:t>
            </a:r>
            <a:endParaRPr lang="zh-TW" altLang="en-US" sz="5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69749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1118681" y="914400"/>
            <a:ext cx="9669293" cy="5175115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1677527" y="3147320"/>
            <a:ext cx="7942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台灣</a:t>
            </a:r>
            <a:r>
              <a:rPr lang="zh-TW" altLang="en-US" sz="20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的首都位於台北，這個充滿現代感的城市融合了日本殖民時期遺留的街巷、繁忙的購物商街及當代風格的建築。市區最顯眼的景象非台北 </a:t>
            </a:r>
            <a:r>
              <a:rPr lang="en-US" altLang="zh-TW" sz="20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101 </a:t>
            </a:r>
            <a:r>
              <a:rPr lang="zh-TW" altLang="en-US" sz="20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大樓莫屬，這棟標高 </a:t>
            </a:r>
            <a:r>
              <a:rPr lang="en-US" altLang="zh-TW" sz="20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509 </a:t>
            </a:r>
            <a:r>
              <a:rPr lang="zh-TW" altLang="en-US" sz="20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公尺的竹子造型建築不僅開滿高檔精品商店，遊客更可搭乘快速直達電梯，登上近頂樓處的觀景台欣賞美景。台北也以種類豐富、選擇多元的街頭小吃與夜市</a:t>
            </a:r>
            <a:r>
              <a:rPr lang="zh-TW" altLang="en-US" sz="2000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聞名，以台北觀光為主題改變整個網頁的風格</a:t>
            </a:r>
            <a:endParaRPr lang="zh-TW" altLang="en-US" sz="2000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1546698" y="1836341"/>
            <a:ext cx="15696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5400" dirty="0" smtClean="0">
                <a:solidFill>
                  <a:schemeClr val="bg1"/>
                </a:solidFill>
              </a:rPr>
              <a:t>主題</a:t>
            </a:r>
            <a:endParaRPr lang="zh-TW" altLang="en-US" sz="5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9591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634247" y="865762"/>
            <a:ext cx="9270459" cy="5282119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2000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首頁：大致分成以下幾個區塊；網站導覽列、主畫面、插圖、</a:t>
            </a:r>
            <a:endParaRPr lang="en-US" altLang="zh-TW" sz="2000" dirty="0" smtClean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000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社群網站列及選項列，捨去導覽列，以文字與圖示呈現。</a:t>
            </a:r>
            <a:endParaRPr lang="en-US" altLang="zh-TW" sz="2000" dirty="0" smtClean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sz="2000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000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導覽列</a:t>
            </a:r>
            <a:r>
              <a:rPr lang="en-US" altLang="zh-TW" sz="2000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en-US" sz="2000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將下方選單列的選項重新列出，以畫面簡潔的方式呈現</a:t>
            </a:r>
            <a:endParaRPr lang="en-US" altLang="zh-TW" sz="2000" dirty="0" smtClean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sz="2000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000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行前規劃</a:t>
            </a:r>
            <a:r>
              <a:rPr lang="en-US" altLang="zh-TW" sz="2000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en-US" sz="2000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以</a:t>
            </a:r>
            <a:r>
              <a:rPr lang="en-US" altLang="zh-TW" sz="2000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FAQ</a:t>
            </a:r>
            <a:r>
              <a:rPr lang="zh-TW" altLang="en-US" sz="2000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的問答方式列出遊客常舉出的問題並回答</a:t>
            </a:r>
            <a:endParaRPr lang="en-US" altLang="zh-TW" sz="2000" dirty="0" smtClean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sz="2000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000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探索台灣</a:t>
            </a:r>
            <a:r>
              <a:rPr lang="en-US" altLang="zh-TW" sz="2000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en-US" sz="2000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以文字方式呈現頁面，簡略敘述網站，並介紹台北</a:t>
            </a:r>
            <a:endParaRPr lang="en-US" altLang="zh-TW" sz="2000" dirty="0" smtClean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sz="2000" dirty="0" smtClean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000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旅遊台灣</a:t>
            </a:r>
            <a:r>
              <a:rPr lang="en-US" altLang="zh-TW" sz="2000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en-US" sz="2000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分享美麗的圖片</a:t>
            </a:r>
            <a:endParaRPr lang="en-US" altLang="zh-TW" sz="2000" dirty="0" smtClean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sz="2000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000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行程推薦</a:t>
            </a:r>
            <a:r>
              <a:rPr lang="en-US" altLang="zh-TW" sz="2000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en-US" sz="2000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安排台北三日遊的行程規劃</a:t>
            </a:r>
            <a:endParaRPr lang="en-US" altLang="zh-TW" sz="2000" dirty="0" smtClean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sz="2000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000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影音互動</a:t>
            </a:r>
            <a:r>
              <a:rPr lang="en-US" altLang="zh-TW" sz="2000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en-US" sz="2000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主題為風景配上影音的按鈕選項，以間約的方式，</a:t>
            </a:r>
            <a:endParaRPr lang="en-US" altLang="zh-TW" sz="2000" dirty="0" smtClean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000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並突顯大體風景的美</a:t>
            </a:r>
            <a:endParaRPr lang="zh-TW" altLang="en-US" sz="2000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553437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2415702" y="1152728"/>
            <a:ext cx="7360596" cy="4552544"/>
          </a:xfrm>
          <a:prstGeom prst="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3048000" y="2413338"/>
            <a:ext cx="6096000" cy="2062103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zh-TW" altLang="en-US" sz="3200" dirty="0" smtClean="0">
                <a:solidFill>
                  <a:schemeClr val="accent4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版面設計</a:t>
            </a:r>
          </a:p>
          <a:p>
            <a:endParaRPr lang="zh-TW" altLang="en-US" sz="3200" dirty="0" smtClean="0">
              <a:solidFill>
                <a:schemeClr val="accent4">
                  <a:lumMod val="50000"/>
                </a:schemeClr>
              </a:solidFill>
            </a:endParaRPr>
          </a:p>
          <a:p>
            <a:pPr algn="ctr"/>
            <a:r>
              <a:rPr lang="zh-TW" altLang="en-US" sz="3200" dirty="0" smtClean="0">
                <a:solidFill>
                  <a:schemeClr val="accent4">
                    <a:lumMod val="50000"/>
                  </a:schemeClr>
                </a:solidFill>
              </a:rPr>
              <a:t>Grid System &amp; Wireframe &amp; Navigation design</a:t>
            </a:r>
            <a:endParaRPr lang="zh-TW" altLang="en-US" sz="3200" dirty="0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3266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stelsSmoot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874"/>
            <a:ext cx="12192000" cy="6858000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452" y="1839982"/>
            <a:ext cx="3467103" cy="4658093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2250" y="1839982"/>
            <a:ext cx="3464643" cy="4658093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6409" y="1839983"/>
            <a:ext cx="3463880" cy="4658093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914399" y="583660"/>
            <a:ext cx="18579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首頁</a:t>
            </a:r>
            <a:endParaRPr lang="zh-TW" altLang="en-US" sz="4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863406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stelsSmoot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621" y="1780163"/>
            <a:ext cx="3482666" cy="4679002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4855" y="1780163"/>
            <a:ext cx="3480194" cy="4679002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7553" y="1780163"/>
            <a:ext cx="3471294" cy="4679002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914399" y="583660"/>
            <a:ext cx="30058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網站導覽</a:t>
            </a:r>
            <a:endParaRPr lang="zh-TW" altLang="en-US" sz="4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035512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stelsSmoot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3775" y="452335"/>
            <a:ext cx="2131033" cy="6031149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5220" y="374514"/>
            <a:ext cx="2158530" cy="6108970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418289" y="739302"/>
            <a:ext cx="26468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8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行程推薦</a:t>
            </a:r>
            <a:endParaRPr lang="zh-TW" altLang="en-US" sz="48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954729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3083668" y="1629382"/>
            <a:ext cx="5875507" cy="3599235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4544093" y="2830749"/>
            <a:ext cx="29546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5400" b="1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視覺設計</a:t>
            </a:r>
            <a:endParaRPr lang="zh-TW" altLang="en-US" sz="5400" b="1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108508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stelsSmoot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5276" y="1245971"/>
            <a:ext cx="4842252" cy="4833816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891584" y="784306"/>
            <a:ext cx="154369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5400" b="1" dirty="0" smtClean="0"/>
              <a:t>Logo</a:t>
            </a:r>
            <a:endParaRPr lang="zh-TW" altLang="en-US" sz="5400" b="1" dirty="0"/>
          </a:p>
        </p:txBody>
      </p:sp>
    </p:spTree>
    <p:extLst>
      <p:ext uri="{BB962C8B-B14F-4D97-AF65-F5344CB8AC3E}">
        <p14:creationId xmlns:p14="http://schemas.microsoft.com/office/powerpoint/2010/main" val="21127893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1670</TotalTime>
  <Words>320</Words>
  <Application>Microsoft Office PowerPoint</Application>
  <PresentationFormat>寬螢幕</PresentationFormat>
  <Paragraphs>43</Paragraphs>
  <Slides>12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12</vt:i4>
      </vt:variant>
    </vt:vector>
  </HeadingPairs>
  <TitlesOfParts>
    <vt:vector size="18" baseType="lpstr">
      <vt:lpstr>新細明體</vt:lpstr>
      <vt:lpstr>標楷體</vt:lpstr>
      <vt:lpstr>Arial</vt:lpstr>
      <vt:lpstr>Calibri</vt:lpstr>
      <vt:lpstr>Calibri Light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V3-372</dc:creator>
  <cp:lastModifiedBy>V3-372</cp:lastModifiedBy>
  <cp:revision>20</cp:revision>
  <dcterms:created xsi:type="dcterms:W3CDTF">2018-04-24T17:02:41Z</dcterms:created>
  <dcterms:modified xsi:type="dcterms:W3CDTF">2018-04-25T20:56:55Z</dcterms:modified>
</cp:coreProperties>
</file>